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394" r:id="rId2"/>
    <p:sldId id="360" r:id="rId3"/>
    <p:sldId id="401" r:id="rId4"/>
    <p:sldId id="326" r:id="rId5"/>
    <p:sldId id="259" r:id="rId6"/>
    <p:sldId id="327" r:id="rId7"/>
    <p:sldId id="261" r:id="rId8"/>
    <p:sldId id="328" r:id="rId9"/>
    <p:sldId id="329" r:id="rId10"/>
    <p:sldId id="265" r:id="rId11"/>
    <p:sldId id="330" r:id="rId12"/>
    <p:sldId id="267" r:id="rId13"/>
    <p:sldId id="331" r:id="rId14"/>
    <p:sldId id="332" r:id="rId15"/>
    <p:sldId id="361" r:id="rId16"/>
    <p:sldId id="362" r:id="rId17"/>
    <p:sldId id="363" r:id="rId18"/>
    <p:sldId id="364" r:id="rId19"/>
    <p:sldId id="395" r:id="rId20"/>
    <p:sldId id="365" r:id="rId21"/>
    <p:sldId id="366" r:id="rId22"/>
    <p:sldId id="367" r:id="rId23"/>
    <p:sldId id="368" r:id="rId24"/>
    <p:sldId id="369" r:id="rId25"/>
    <p:sldId id="370" r:id="rId26"/>
    <p:sldId id="371" r:id="rId27"/>
    <p:sldId id="372" r:id="rId28"/>
    <p:sldId id="373" r:id="rId29"/>
    <p:sldId id="374" r:id="rId30"/>
    <p:sldId id="375" r:id="rId31"/>
    <p:sldId id="376" r:id="rId32"/>
    <p:sldId id="377" r:id="rId33"/>
    <p:sldId id="378" r:id="rId34"/>
    <p:sldId id="379" r:id="rId35"/>
    <p:sldId id="380" r:id="rId36"/>
    <p:sldId id="381" r:id="rId37"/>
    <p:sldId id="383" r:id="rId38"/>
    <p:sldId id="384" r:id="rId39"/>
    <p:sldId id="385" r:id="rId40"/>
    <p:sldId id="386" r:id="rId41"/>
    <p:sldId id="387" r:id="rId42"/>
    <p:sldId id="388" r:id="rId43"/>
    <p:sldId id="389" r:id="rId44"/>
    <p:sldId id="390" r:id="rId45"/>
    <p:sldId id="391" r:id="rId46"/>
    <p:sldId id="392" r:id="rId47"/>
    <p:sldId id="393" r:id="rId48"/>
    <p:sldId id="396" r:id="rId49"/>
    <p:sldId id="399" r:id="rId50"/>
    <p:sldId id="398" r:id="rId51"/>
    <p:sldId id="400" r:id="rId52"/>
    <p:sldId id="272" r:id="rId53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1E27"/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83" autoAdjust="0"/>
    <p:restoredTop sz="94925" autoAdjust="0"/>
  </p:normalViewPr>
  <p:slideViewPr>
    <p:cSldViewPr>
      <p:cViewPr varScale="1">
        <p:scale>
          <a:sx n="90" d="100"/>
          <a:sy n="90" d="100"/>
        </p:scale>
        <p:origin x="1200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31555DB1-8736-42A3-B48D-2B08FB93332A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5400D380-E0D7-4EB1-B91E-BFCC7DA7F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31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0BDB199F-A56C-4049-BA04-1447030960FF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B3A019F3-8596-4028-9847-CBD3A185B0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22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Rectangle 15"/>
          <p:cNvSpPr>
            <a:spLocks noGrp="1"/>
          </p:cNvSpPr>
          <p:nvPr>
            <p:ph type="sldNum" sz="quarter" idx="11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449568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9" name="Rectangle 10"/>
          <p:cNvSpPr/>
          <p:nvPr userDrawn="1"/>
        </p:nvSpPr>
        <p:spPr>
          <a:xfrm>
            <a:off x="0" y="4038600"/>
            <a:ext cx="9144000" cy="60960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3962400"/>
            <a:ext cx="9144000" cy="76200"/>
          </a:xfrm>
          <a:prstGeom prst="rect">
            <a:avLst/>
          </a:prstGeom>
          <a:solidFill>
            <a:schemeClr val="tx1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3" name="Flowchart: Document 22"/>
          <p:cNvSpPr/>
          <p:nvPr userDrawn="1"/>
        </p:nvSpPr>
        <p:spPr>
          <a:xfrm rot="10800000">
            <a:off x="1" y="2514597"/>
            <a:ext cx="9144000" cy="3352802"/>
          </a:xfrm>
          <a:prstGeom prst="flowChartDocumen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914400" y="4018002"/>
            <a:ext cx="7315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Presentation to the Board of Education</a:t>
            </a:r>
          </a:p>
        </p:txBody>
      </p:sp>
      <p:sp>
        <p:nvSpPr>
          <p:cNvPr id="20" name="Flowchart: Document 19"/>
          <p:cNvSpPr/>
          <p:nvPr userDrawn="1"/>
        </p:nvSpPr>
        <p:spPr>
          <a:xfrm>
            <a:off x="1" y="0"/>
            <a:ext cx="9144000" cy="5029200"/>
          </a:xfrm>
          <a:prstGeom prst="flowChartDocument">
            <a:avLst/>
          </a:prstGeom>
          <a:solidFill>
            <a:srgbClr val="601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Document 20"/>
          <p:cNvSpPr/>
          <p:nvPr userDrawn="1"/>
        </p:nvSpPr>
        <p:spPr>
          <a:xfrm rot="10800000">
            <a:off x="1" y="4419600"/>
            <a:ext cx="9144000" cy="6629393"/>
          </a:xfrm>
          <a:prstGeom prst="flowChartDocument">
            <a:avLst/>
          </a:prstGeom>
          <a:solidFill>
            <a:srgbClr val="A0A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s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51827" y="4800600"/>
            <a:ext cx="3625373" cy="2057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bst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6"/>
          <p:cNvSpPr/>
          <p:nvPr/>
        </p:nvSpPr>
        <p:spPr>
          <a:xfrm>
            <a:off x="13716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8" name="Rectangle 6"/>
          <p:cNvSpPr/>
          <p:nvPr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6" name="Rectangle 6"/>
          <p:cNvSpPr/>
          <p:nvPr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Rectangle 6"/>
          <p:cNvSpPr/>
          <p:nvPr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1" name="Rectangle 6"/>
          <p:cNvSpPr/>
          <p:nvPr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" name="Rectangle 6"/>
          <p:cNvSpPr/>
          <p:nvPr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1600200"/>
            <a:ext cx="1371600" cy="685800"/>
          </a:xfrm>
        </p:spPr>
        <p:txBody>
          <a:bodyPr/>
          <a:lstStyle/>
          <a:p>
            <a:r>
              <a:rPr lang="en-US" dirty="0"/>
              <a:t>Company</a:t>
            </a:r>
            <a:r>
              <a:rPr lang="en-US" baseline="0" dirty="0"/>
              <a:t> Logo</a:t>
            </a:r>
            <a:endParaRPr lang="en-US" dirty="0"/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 hasCustomPrompt="1"/>
          </p:nvPr>
        </p:nvSpPr>
        <p:spPr>
          <a:xfrm>
            <a:off x="1524000" y="4038600"/>
            <a:ext cx="1371600" cy="685800"/>
          </a:xfrm>
        </p:spPr>
        <p:txBody>
          <a:bodyPr/>
          <a:lstStyle/>
          <a:p>
            <a:r>
              <a:rPr lang="en-US" dirty="0"/>
              <a:t>Company</a:t>
            </a:r>
            <a:r>
              <a:rPr lang="en-US" baseline="0" dirty="0"/>
              <a:t> Logo</a:t>
            </a:r>
            <a:endParaRPr lang="en-US" dirty="0"/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 hasCustomPrompt="1"/>
          </p:nvPr>
        </p:nvSpPr>
        <p:spPr>
          <a:xfrm>
            <a:off x="3657600" y="1600200"/>
            <a:ext cx="1371600" cy="685800"/>
          </a:xfrm>
        </p:spPr>
        <p:txBody>
          <a:bodyPr/>
          <a:lstStyle/>
          <a:p>
            <a:r>
              <a:rPr lang="en-US" dirty="0"/>
              <a:t>Company</a:t>
            </a:r>
            <a:r>
              <a:rPr lang="en-US" baseline="0" dirty="0"/>
              <a:t> Logo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pic" sz="quarter" idx="30" hasCustomPrompt="1"/>
          </p:nvPr>
        </p:nvSpPr>
        <p:spPr>
          <a:xfrm>
            <a:off x="3657600" y="4038600"/>
            <a:ext cx="1371600" cy="685800"/>
          </a:xfrm>
        </p:spPr>
        <p:txBody>
          <a:bodyPr/>
          <a:lstStyle/>
          <a:p>
            <a:r>
              <a:rPr lang="en-US" dirty="0"/>
              <a:t>Company</a:t>
            </a:r>
            <a:r>
              <a:rPr lang="en-US" baseline="0" dirty="0"/>
              <a:t> Logo</a:t>
            </a:r>
            <a:endParaRPr lang="en-US" dirty="0"/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 hasCustomPrompt="1"/>
          </p:nvPr>
        </p:nvSpPr>
        <p:spPr>
          <a:xfrm>
            <a:off x="5791200" y="1600200"/>
            <a:ext cx="1371600" cy="685800"/>
          </a:xfrm>
        </p:spPr>
        <p:txBody>
          <a:bodyPr/>
          <a:lstStyle/>
          <a:p>
            <a:r>
              <a:rPr lang="en-US" dirty="0"/>
              <a:t>Company</a:t>
            </a:r>
            <a:r>
              <a:rPr lang="en-US" baseline="0" dirty="0"/>
              <a:t> Logo</a:t>
            </a:r>
            <a:endParaRPr lang="en-US" dirty="0"/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 hasCustomPrompt="1"/>
          </p:nvPr>
        </p:nvSpPr>
        <p:spPr>
          <a:xfrm>
            <a:off x="5791200" y="4038600"/>
            <a:ext cx="1371600" cy="685800"/>
          </a:xfrm>
        </p:spPr>
        <p:txBody>
          <a:bodyPr/>
          <a:lstStyle/>
          <a:p>
            <a:r>
              <a:rPr lang="en-US" dirty="0"/>
              <a:t>Company</a:t>
            </a:r>
            <a:r>
              <a:rPr lang="en-US" baseline="0" dirty="0"/>
              <a:t> Logo</a:t>
            </a:r>
            <a:endParaRPr lang="en-US" dirty="0"/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/>
              <a:t>Amount</a:t>
            </a:r>
          </a:p>
        </p:txBody>
      </p:sp>
      <p:sp>
        <p:nvSpPr>
          <p:cNvPr id="28" name="Rectangle 12"/>
          <p:cNvSpPr>
            <a:spLocks noGrp="1"/>
          </p:cNvSpPr>
          <p:nvPr>
            <p:ph type="body" sz="quarter" idx="33" hasCustomPrompt="1"/>
          </p:nvPr>
        </p:nvSpPr>
        <p:spPr>
          <a:xfrm>
            <a:off x="15240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/>
              <a:t>Amount</a:t>
            </a:r>
          </a:p>
        </p:txBody>
      </p:sp>
      <p:sp>
        <p:nvSpPr>
          <p:cNvPr id="30" name="Rectangle 12"/>
          <p:cNvSpPr>
            <a:spLocks noGrp="1"/>
          </p:cNvSpPr>
          <p:nvPr>
            <p:ph type="body" sz="quarter" idx="18" hasCustomPrompt="1"/>
          </p:nvPr>
        </p:nvSpPr>
        <p:spPr>
          <a:xfrm>
            <a:off x="36576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/>
              <a:t>Amount</a:t>
            </a:r>
          </a:p>
        </p:txBody>
      </p:sp>
      <p:sp>
        <p:nvSpPr>
          <p:cNvPr id="13" name="Rectangle 12"/>
          <p:cNvSpPr>
            <a:spLocks noGrp="1"/>
          </p:cNvSpPr>
          <p:nvPr>
            <p:ph type="body" sz="quarter" idx="34" hasCustomPrompt="1"/>
          </p:nvPr>
        </p:nvSpPr>
        <p:spPr>
          <a:xfrm>
            <a:off x="36576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/>
              <a:t>Amount</a:t>
            </a:r>
          </a:p>
        </p:txBody>
      </p:sp>
      <p:sp>
        <p:nvSpPr>
          <p:cNvPr id="14" name="Rectangle 12"/>
          <p:cNvSpPr>
            <a:spLocks noGrp="1"/>
          </p:cNvSpPr>
          <p:nvPr>
            <p:ph type="body" sz="quarter" idx="22" hasCustomPrompt="1"/>
          </p:nvPr>
        </p:nvSpPr>
        <p:spPr>
          <a:xfrm>
            <a:off x="57912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/>
              <a:t>Amount</a:t>
            </a:r>
          </a:p>
        </p:txBody>
      </p:sp>
      <p:sp>
        <p:nvSpPr>
          <p:cNvPr id="2" name="Rectangle 12"/>
          <p:cNvSpPr>
            <a:spLocks noGrp="1"/>
          </p:cNvSpPr>
          <p:nvPr>
            <p:ph type="body" sz="quarter" idx="35" hasCustomPrompt="1"/>
          </p:nvPr>
        </p:nvSpPr>
        <p:spPr>
          <a:xfrm>
            <a:off x="57912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/>
              <a:t>Amount</a:t>
            </a:r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 hasCustomPrompt="1"/>
          </p:nvPr>
        </p:nvSpPr>
        <p:spPr>
          <a:xfrm>
            <a:off x="15240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 hasCustomPrompt="1"/>
          </p:nvPr>
        </p:nvSpPr>
        <p:spPr>
          <a:xfrm>
            <a:off x="36576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 hasCustomPrompt="1"/>
          </p:nvPr>
        </p:nvSpPr>
        <p:spPr>
          <a:xfrm>
            <a:off x="36576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 hasCustomPrompt="1"/>
          </p:nvPr>
        </p:nvSpPr>
        <p:spPr>
          <a:xfrm>
            <a:off x="57912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 hasCustomPrompt="1"/>
          </p:nvPr>
        </p:nvSpPr>
        <p:spPr>
          <a:xfrm>
            <a:off x="57912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 hasCustomPrompt="1"/>
          </p:nvPr>
        </p:nvSpPr>
        <p:spPr>
          <a:xfrm>
            <a:off x="15240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 hasCustomPrompt="1"/>
          </p:nvPr>
        </p:nvSpPr>
        <p:spPr>
          <a:xfrm>
            <a:off x="36576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 hasCustomPrompt="1"/>
          </p:nvPr>
        </p:nvSpPr>
        <p:spPr>
          <a:xfrm>
            <a:off x="36576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 hasCustomPrompt="1"/>
          </p:nvPr>
        </p:nvSpPr>
        <p:spPr>
          <a:xfrm>
            <a:off x="57912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 hasCustomPrompt="1"/>
          </p:nvPr>
        </p:nvSpPr>
        <p:spPr>
          <a:xfrm>
            <a:off x="57912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39" name="Rectangle 51"/>
          <p:cNvSpPr>
            <a:spLocks noGrp="1"/>
          </p:cNvSpPr>
          <p:nvPr>
            <p:ph type="body" sz="quarter" idx="46"/>
          </p:nvPr>
        </p:nvSpPr>
        <p:spPr>
          <a:xfrm>
            <a:off x="304800" y="381000"/>
            <a:ext cx="8077200" cy="838200"/>
          </a:xfrm>
        </p:spPr>
        <p:txBody>
          <a:bodyPr/>
          <a:lstStyle>
            <a:lvl1pPr>
              <a:defRPr sz="120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Rectangle 42"/>
          <p:cNvSpPr>
            <a:spLocks noGrp="1"/>
          </p:cNvSpPr>
          <p:nvPr>
            <p:ph type="dt" sz="half" idx="47"/>
          </p:nvPr>
        </p:nvSpPr>
        <p:spPr/>
        <p:txBody>
          <a:bodyPr/>
          <a:lstStyle/>
          <a:p>
            <a:pPr algn="r"/>
            <a:fld id="{E8BD303E-7304-41BE-B693-A76D7275A3B0}" type="datetime1">
              <a:rPr lang="en-US" smtClean="0"/>
              <a:pPr algn="r"/>
              <a:t>3/1/2023</a:t>
            </a:fld>
            <a:endParaRPr lang="en-US"/>
          </a:p>
        </p:txBody>
      </p:sp>
      <p:sp>
        <p:nvSpPr>
          <p:cNvPr id="43" name="Rectangle 4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45" name="Rectangle 45"/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096000"/>
            <a:ext cx="9144000" cy="76200"/>
          </a:xfrm>
          <a:prstGeom prst="rect">
            <a:avLst/>
          </a:prstGeom>
          <a:solidFill>
            <a:schemeClr val="tx1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5" name="Rectangle 10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601E27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en-US" smtClean="0"/>
              <a:pPr/>
              <a:t>3/1/2023</a:t>
            </a:fld>
            <a:endParaRPr lang="en-US" dirty="0"/>
          </a:p>
        </p:txBody>
      </p:sp>
      <p:pic>
        <p:nvPicPr>
          <p:cNvPr id="12" name="Picture 11" descr="cs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48600" y="6172200"/>
            <a:ext cx="1143000" cy="6486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609600"/>
            <a:ext cx="3962400" cy="2706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  <a:endParaRPr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547872"/>
            <a:ext cx="3965448" cy="2706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Rectangle 2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r"/>
            <a:fld id="{27D93220-918A-400D-B3FA-D8B22567DEBB}" type="datetime1">
              <a:rPr lang="en-US" smtClean="0"/>
              <a:pPr algn="r"/>
              <a:t>3/1/2023</a:t>
            </a:fld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Top, 2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  <a:endParaRPr lang="en-US"/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  <a:endParaRPr lang="en-US"/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algn="r"/>
            <a:fld id="{FEC9D3F2-7140-49B9-866C-D21246A5836E}" type="datetime1">
              <a:rPr lang="en-US" smtClean="0"/>
              <a:pPr algn="r"/>
              <a:t>3/1/2023</a:t>
            </a:fld>
            <a:endParaRPr lang="en-US"/>
          </a:p>
        </p:txBody>
      </p:sp>
      <p:sp>
        <p:nvSpPr>
          <p:cNvPr id="20" name="Rectangle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  <a:endParaRPr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  <a:endParaRPr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419600" y="609600"/>
            <a:ext cx="3962400" cy="2706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  <a:endParaRPr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Rectangle 23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algn="r"/>
            <a:fld id="{CBEC585F-C108-48D6-9331-6628A0FBB73B}" type="datetime1">
              <a:rPr lang="en-US" smtClean="0"/>
              <a:pPr algn="r"/>
              <a:t>3/1/2023</a:t>
            </a:fld>
            <a:endParaRPr lang="en-US"/>
          </a:p>
        </p:txBody>
      </p:sp>
      <p:sp>
        <p:nvSpPr>
          <p:cNvPr id="27" name="Rectangle 2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8" name="Rectangle 28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4419600" y="609600"/>
            <a:ext cx="3962400" cy="1728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4416552" y="2569464"/>
            <a:ext cx="3962400" cy="1728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4419600" y="4520184"/>
            <a:ext cx="3962400" cy="1728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pPr algn="r"/>
            <a:fld id="{7293A964-5F5E-47DC-ABD9-08A6A9FFD04F}" type="datetime1">
              <a:rPr lang="en-US" smtClean="0"/>
              <a:pPr algn="r"/>
              <a:t>3/1/2023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1" name="Rectangle 2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3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609600"/>
            <a:ext cx="39624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609600"/>
            <a:ext cx="3962400" cy="1728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17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569464"/>
            <a:ext cx="3962400" cy="1728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520184"/>
            <a:ext cx="3962400" cy="1728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pPr algn="r"/>
            <a:fld id="{968C9C2A-D3B8-4543-8A47-F59C20C16D9A}" type="datetime1">
              <a:rPr lang="en-US" smtClean="0"/>
              <a:pPr algn="r"/>
              <a:t>3/1/2023</a:t>
            </a:fld>
            <a:endParaRPr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  <a:endParaRPr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  <a:endParaRPr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4419600" y="609600"/>
            <a:ext cx="3962400" cy="1728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4416552" y="2569464"/>
            <a:ext cx="3962400" cy="1728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4419600" y="4520184"/>
            <a:ext cx="3962400" cy="1728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Rectangle 16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pPr algn="r"/>
            <a:fld id="{29ED4C97-3C5D-482A-99AD-AD992C3024DE}" type="datetime1">
              <a:rPr lang="en-US" smtClean="0"/>
              <a:pPr algn="r"/>
              <a:t>3/1/2023</a:t>
            </a:fld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7848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07848" y="609600"/>
            <a:ext cx="3962400" cy="1728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04800" y="2569464"/>
            <a:ext cx="3962400" cy="1728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7848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07848" y="4520184"/>
            <a:ext cx="3962400" cy="1728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  <a:endParaRPr lang="en-US"/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4419600" y="609600"/>
            <a:ext cx="3962400" cy="2706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  <a:endParaRPr lang="en-US"/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416552" y="3547872"/>
            <a:ext cx="3965448" cy="2706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pPr algn="r"/>
            <a:fld id="{3EF8FEE9-63ED-4C1B-8C25-9B47C2DA1E72}" type="datetime1">
              <a:rPr lang="en-US" smtClean="0"/>
              <a:pPr algn="r"/>
              <a:t>3/1/2023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 vert="vert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04800" y="381000"/>
            <a:ext cx="8077200" cy="5867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 vert="horz"/>
          <a:lstStyle>
            <a:lvl1pPr algn="ctr">
              <a:defRPr sz="1000">
                <a:solidFill>
                  <a:schemeClr val="tx1">
                    <a:tint val="65000"/>
                  </a:schemeClr>
                </a:solidFill>
              </a:defRPr>
            </a:lvl1pPr>
            <a:extLst/>
          </a:lstStyle>
          <a:p>
            <a:pPr algn="r"/>
            <a:fld id="{CCD717AA-EA39-47F3-8A0A-15B3575EDB53}" type="datetime1">
              <a:rPr lang="en-US" smtClean="0"/>
              <a:pPr algn="r"/>
              <a:t>3/1/2023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>
              <a:defRPr sz="1000"/>
            </a:lvl1pPr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 vert="horz" anchor="ctr"/>
          <a:lstStyle>
            <a:lvl1pPr algn="ctr">
              <a:defRPr sz="1000">
                <a:solidFill>
                  <a:sysClr val="windowText" lastClr="000000"/>
                </a:solidFill>
              </a:defRPr>
            </a:lvl1pPr>
            <a:extLst/>
          </a:lstStyle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pic>
        <p:nvPicPr>
          <p:cNvPr id="24" name="ContosoLogo.jpg"/>
          <p:cNvPicPr>
            <a:picLocks noChangeAspect="1"/>
          </p:cNvPicPr>
          <p:nvPr/>
        </p:nvPicPr>
        <p:blipFill>
          <a:blip r:embed="rId12" cstate="print">
            <a:duotone>
              <a:schemeClr val="accent4"/>
              <a:srgbClr val="FFFFFF"/>
            </a:duotone>
          </a:blip>
          <a:stretch>
            <a:fillRect/>
          </a:stretch>
        </p:blipFill>
        <p:spPr>
          <a:xfrm>
            <a:off x="7601712" y="6239256"/>
            <a:ext cx="838200" cy="61607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7" r:id="rId3"/>
    <p:sldLayoutId id="2147483663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4" r:id="rId10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sz="2400" cap="small" spc="0" baseline="0">
          <a:solidFill>
            <a:schemeClr val="bg1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March 7</a:t>
            </a:r>
            <a:r>
              <a:rPr lang="en-US"/>
              <a:t>, 2023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381000"/>
            <a:ext cx="8534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>
                <a:solidFill>
                  <a:schemeClr val="bg1"/>
                </a:solidFill>
              </a:rPr>
              <a:t>Central Square </a:t>
            </a:r>
          </a:p>
          <a:p>
            <a:pPr algn="ctr"/>
            <a:r>
              <a:rPr lang="en-US" sz="5200" b="1" dirty="0">
                <a:solidFill>
                  <a:schemeClr val="bg1"/>
                </a:solidFill>
              </a:rPr>
              <a:t>Central School District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2308592"/>
            <a:ext cx="8534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Calisto MT" panose="02040603050505030304" pitchFamily="18" charset="0"/>
              </a:rPr>
              <a:t>Staff Recognition</a:t>
            </a:r>
          </a:p>
          <a:p>
            <a:pPr algn="ctr"/>
            <a:r>
              <a:rPr lang="en-US" sz="5000" b="1" dirty="0">
                <a:solidFill>
                  <a:schemeClr val="bg1"/>
                </a:solidFill>
                <a:latin typeface="Calisto MT" panose="02040603050505030304" pitchFamily="18" charset="0"/>
              </a:rPr>
              <a:t>10 &amp; 5 Years</a:t>
            </a:r>
          </a:p>
        </p:txBody>
      </p:sp>
      <p:pic>
        <p:nvPicPr>
          <p:cNvPr id="8" name="inspire">
            <a:hlinkClick r:id="" action="ppaction://media"/>
            <a:extLst>
              <a:ext uri="{FF2B5EF4-FFF2-40B4-BE49-F238E27FC236}">
                <a16:creationId xmlns:a16="http://schemas.microsoft.com/office/drawing/2014/main" id="{C593DBDA-4D36-4538-ABFD-6CDFE7459C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600" y="6172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99641"/>
      </p:ext>
    </p:extLst>
  </p:cSld>
  <p:clrMapOvr>
    <a:masterClrMapping/>
  </p:clrMapOvr>
  <p:transition spd="med" advClick="0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1175" y="890081"/>
            <a:ext cx="2596225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500" b="1" dirty="0"/>
              <a:t>10 Years</a:t>
            </a:r>
          </a:p>
        </p:txBody>
      </p:sp>
      <p:sp>
        <p:nvSpPr>
          <p:cNvPr id="4" name="Rectangle 3"/>
          <p:cNvSpPr/>
          <p:nvPr/>
        </p:nvSpPr>
        <p:spPr>
          <a:xfrm>
            <a:off x="2771489" y="5082570"/>
            <a:ext cx="350230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dirty="0">
                <a:latin typeface="Calisto MT" panose="02040603050505030304" pitchFamily="18" charset="0"/>
              </a:rPr>
              <a:t>John Landers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46D2CF-AAE3-47D9-8B39-47B2FE9C89F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88" y="1981200"/>
            <a:ext cx="2669712" cy="3101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2929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3000">
        <p15:prstTrans prst="origami"/>
      </p:transition>
    </mc:Choice>
    <mc:Fallback xmlns="">
      <p:transition spd="slow" advClick="0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97687" y="836183"/>
            <a:ext cx="2596225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500" b="1" dirty="0"/>
              <a:t>10 Years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888054" y="5082570"/>
            <a:ext cx="313246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dirty="0">
                <a:latin typeface="Calisto MT" panose="02040603050505030304" pitchFamily="18" charset="0"/>
              </a:rPr>
              <a:t>Angela Last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186FD8-2D9F-47DF-AA31-D2D02EFB8C2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28800"/>
            <a:ext cx="2974513" cy="312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74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:dissolve/>
      </p:transition>
    </mc:Choice>
    <mc:Fallback xmlns="">
      <p:transition spd="slow" advClick="0" advTm="3000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97687" y="836183"/>
            <a:ext cx="2596225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500" b="1" dirty="0"/>
              <a:t>10 Years</a:t>
            </a:r>
          </a:p>
        </p:txBody>
      </p:sp>
      <p:sp>
        <p:nvSpPr>
          <p:cNvPr id="4" name="Rectangle 3"/>
          <p:cNvSpPr/>
          <p:nvPr/>
        </p:nvSpPr>
        <p:spPr>
          <a:xfrm>
            <a:off x="2797628" y="5158770"/>
            <a:ext cx="328154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dirty="0">
                <a:latin typeface="Calisto MT" panose="02040603050505030304" pitchFamily="18" charset="0"/>
              </a:rPr>
              <a:t>Krista Lewis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28C9C7-E9AE-4AB3-A781-63948163EA8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74902"/>
            <a:ext cx="2895599" cy="3383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854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/>
      </p:transition>
    </mc:Choice>
    <mc:Fallback xmlns="">
      <p:transition spd="slow" advClick="0" advTm="3000">
        <p:check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836183"/>
            <a:ext cx="2596225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500" b="1" dirty="0"/>
              <a:t>10 Years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465144" y="5234970"/>
            <a:ext cx="409266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dirty="0">
                <a:latin typeface="Calisto MT" panose="02040603050505030304" pitchFamily="18" charset="0"/>
              </a:rPr>
              <a:t>Kevin Matteson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714C78-26A6-40B6-87B8-566DEDDF837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412" y="1816697"/>
            <a:ext cx="3124199" cy="3460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725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24200" y="836183"/>
            <a:ext cx="2596225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500" b="1" dirty="0"/>
              <a:t>10 Years</a:t>
            </a:r>
          </a:p>
        </p:txBody>
      </p:sp>
      <p:sp>
        <p:nvSpPr>
          <p:cNvPr id="7" name="Rectangle 6"/>
          <p:cNvSpPr/>
          <p:nvPr/>
        </p:nvSpPr>
        <p:spPr>
          <a:xfrm>
            <a:off x="3007173" y="5158770"/>
            <a:ext cx="280788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dirty="0">
                <a:latin typeface="Calisto MT" panose="02040603050505030304" pitchFamily="18" charset="0"/>
              </a:rPr>
              <a:t>Kyle Parra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9C5489-A4B5-4F4E-9D9F-02751722039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74901"/>
            <a:ext cx="2690857" cy="33081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5733110"/>
      </p:ext>
    </p:extLst>
  </p:cSld>
  <p:clrMapOvr>
    <a:masterClrMapping/>
  </p:clrMapOvr>
  <p:transition spd="slow" advClick="0" advTm="3000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97687" y="836183"/>
            <a:ext cx="2596225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500" b="1" dirty="0"/>
              <a:t>10 Years</a:t>
            </a:r>
          </a:p>
        </p:txBody>
      </p:sp>
      <p:sp>
        <p:nvSpPr>
          <p:cNvPr id="7" name="Rectangle 6"/>
          <p:cNvSpPr/>
          <p:nvPr/>
        </p:nvSpPr>
        <p:spPr>
          <a:xfrm>
            <a:off x="3004110" y="5181600"/>
            <a:ext cx="317195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dirty="0">
                <a:latin typeface="Calisto MT" panose="02040603050505030304" pitchFamily="18" charset="0"/>
              </a:rPr>
              <a:t>Dean Porter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4B7156-2424-43E0-9A15-BC1F9D3F9EB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74902"/>
            <a:ext cx="2822112" cy="3406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401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1175" y="836183"/>
            <a:ext cx="2596225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500" b="1" dirty="0"/>
              <a:t>10 Years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176607" y="5158770"/>
            <a:ext cx="4826963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dirty="0">
                <a:latin typeface="Calisto MT" panose="02040603050505030304" pitchFamily="18" charset="0"/>
              </a:rPr>
              <a:t>Margaret Saunders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3737DF-554E-4929-A1C4-CF45FB4A92F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174" y="1774901"/>
            <a:ext cx="2596225" cy="33081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991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3000">
        <p14:honeycomb/>
      </p:transition>
    </mc:Choice>
    <mc:Fallback xmlns="">
      <p:transition spd="slow" advClick="0" advTm="3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97687" y="836183"/>
            <a:ext cx="2596225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500" b="1" dirty="0"/>
              <a:t>10 Years</a:t>
            </a:r>
          </a:p>
        </p:txBody>
      </p:sp>
      <p:sp>
        <p:nvSpPr>
          <p:cNvPr id="7" name="Rectangle 6"/>
          <p:cNvSpPr/>
          <p:nvPr/>
        </p:nvSpPr>
        <p:spPr>
          <a:xfrm>
            <a:off x="1752796" y="5158770"/>
            <a:ext cx="551728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dirty="0">
                <a:latin typeface="Calisto MT" panose="02040603050505030304" pitchFamily="18" charset="0"/>
              </a:rPr>
              <a:t>Rebecca Shaughnessy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8EB2F3-A540-4918-922F-61D9C54C6C6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0"/>
            <a:ext cx="2898312" cy="32537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595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1175" y="890081"/>
            <a:ext cx="2596225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500" b="1" dirty="0"/>
              <a:t>10 Years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728281" y="5158770"/>
            <a:ext cx="378501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dirty="0">
                <a:latin typeface="Calisto MT" panose="02040603050505030304" pitchFamily="18" charset="0"/>
              </a:rPr>
              <a:t>Lindsey </a:t>
            </a:r>
            <a:r>
              <a:rPr lang="en-US" sz="4500" dirty="0" err="1">
                <a:latin typeface="Calisto MT" panose="02040603050505030304" pitchFamily="18" charset="0"/>
              </a:rPr>
              <a:t>Stehle</a:t>
            </a:r>
            <a:endParaRPr lang="en-US" sz="4500" dirty="0">
              <a:latin typeface="Calisto MT" panose="0204060305050503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A4E7CE-20FA-41C2-8203-89559025A83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28800"/>
            <a:ext cx="2824825" cy="3329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802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6600" y="836183"/>
            <a:ext cx="2596225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500" b="1" dirty="0">
                <a:solidFill>
                  <a:prstClr val="black"/>
                </a:solidFill>
                <a:latin typeface="Calibri"/>
              </a:rPr>
              <a:t>1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 Years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630262" y="5158770"/>
            <a:ext cx="3919663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Leanne Strader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9ECA58-A352-46EE-BC19-8BBC9A21BF4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74901"/>
            <a:ext cx="2596225" cy="33081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326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8711" y="4953000"/>
            <a:ext cx="346280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dirty="0">
                <a:latin typeface="Calisto MT" panose="02040603050505030304" pitchFamily="18" charset="0"/>
              </a:rPr>
              <a:t>Cindy Brown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914400"/>
            <a:ext cx="5257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/>
              <a:t>10 Years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976B9B-878F-4206-9D89-CCFA3A817E9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0"/>
            <a:ext cx="3048000" cy="297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516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1175" y="836183"/>
            <a:ext cx="2596225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500" b="1" dirty="0"/>
              <a:t>10 Years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752729" y="5158770"/>
            <a:ext cx="367472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dirty="0">
                <a:latin typeface="Calisto MT" panose="02040603050505030304" pitchFamily="18" charset="0"/>
              </a:rPr>
              <a:t>Heidi Sullivan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62D76C-AD41-4C1F-86E7-32A8DC7BA3F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125" y="1774901"/>
            <a:ext cx="3556328" cy="33081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904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47375" y="890081"/>
            <a:ext cx="2596225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500" b="1" dirty="0"/>
              <a:t>10 Years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935825" y="5234970"/>
            <a:ext cx="3205686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dirty="0">
                <a:latin typeface="Calisto MT" panose="02040603050505030304" pitchFamily="18" charset="0"/>
              </a:rPr>
              <a:t>Kelly Taylor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EA01F6-ADF4-40C1-B538-B82F86B0925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825" y="1981200"/>
            <a:ext cx="3205685" cy="3253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214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flip dir="r"/>
      </p:transition>
    </mc:Choice>
    <mc:Fallback xmlns="">
      <p:transition spd="slow" advClick="0" advTm="3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1175" y="890081"/>
            <a:ext cx="2596225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500" b="1" dirty="0"/>
              <a:t>10 Years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472674" y="5158770"/>
            <a:ext cx="418133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dirty="0">
                <a:latin typeface="Calisto MT" panose="02040603050505030304" pitchFamily="18" charset="0"/>
              </a:rPr>
              <a:t>Damon </a:t>
            </a:r>
            <a:r>
              <a:rPr lang="en-US" sz="4500" dirty="0" err="1">
                <a:latin typeface="Calisto MT" panose="02040603050505030304" pitchFamily="18" charset="0"/>
              </a:rPr>
              <a:t>Villnave</a:t>
            </a:r>
            <a:endParaRPr lang="en-US" sz="4500" dirty="0">
              <a:latin typeface="Calisto MT" panose="0204060305050503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986E84-9521-4252-9771-38DBF927EEA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05000"/>
            <a:ext cx="2743200" cy="3177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351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97687" y="836183"/>
            <a:ext cx="2596225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500" b="1" dirty="0"/>
              <a:t>10 Years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143106" y="5158770"/>
            <a:ext cx="460760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dirty="0">
                <a:latin typeface="Calisto MT" panose="02040603050505030304" pitchFamily="18" charset="0"/>
              </a:rPr>
              <a:t>Elizabeth Wallace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48B817-6239-49E6-9332-28DE73A0A26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74902"/>
            <a:ext cx="2745913" cy="33081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157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9910" y="914400"/>
            <a:ext cx="223875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500" b="1" dirty="0"/>
              <a:t>5 Years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444798" y="5257800"/>
            <a:ext cx="424898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dirty="0">
                <a:latin typeface="Calisto MT" panose="02040603050505030304" pitchFamily="18" charset="0"/>
              </a:rPr>
              <a:t>Alyssa </a:t>
            </a:r>
            <a:r>
              <a:rPr lang="en-US" sz="4500" dirty="0" err="1">
                <a:latin typeface="Calisto MT" panose="02040603050505030304" pitchFamily="18" charset="0"/>
              </a:rPr>
              <a:t>Anderalli</a:t>
            </a:r>
            <a:endParaRPr lang="en-US" sz="4500" dirty="0">
              <a:latin typeface="Calisto MT" panose="0204060305050503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133D1B-7238-4128-96E6-A1B569051E9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53120"/>
            <a:ext cx="3124200" cy="3404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889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doors dir="vert"/>
      </p:transition>
    </mc:Choice>
    <mc:Fallback xmlns="">
      <p:transition spd="slow" advClick="0" advTm="3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9910" y="890081"/>
            <a:ext cx="223875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500" b="1" dirty="0"/>
              <a:t>5 Years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610459" y="5105400"/>
            <a:ext cx="389311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dirty="0">
                <a:latin typeface="Calisto MT" panose="02040603050505030304" pitchFamily="18" charset="0"/>
              </a:rPr>
              <a:t>Julia Anderson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6B04C1-D376-4A9A-BDDE-890EA495573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242" y="1828800"/>
            <a:ext cx="3005516" cy="3276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356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Inverted="1"/>
      </p:transition>
    </mc:Choice>
    <mc:Fallback xmlns="">
      <p:transition spd="slow" advClick="0" advTm="3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79135" y="762000"/>
            <a:ext cx="223875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500" b="1" dirty="0"/>
              <a:t>5 Years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286" y="5234970"/>
            <a:ext cx="4961616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dirty="0">
                <a:latin typeface="Calisto MT" panose="02040603050505030304" pitchFamily="18" charset="0"/>
              </a:rPr>
              <a:t>Barbara Donaldson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35253F-8966-466C-9163-3E3EB77157B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28800"/>
            <a:ext cx="3352800" cy="3406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5692881"/>
      </p:ext>
    </p:extLst>
  </p:cSld>
  <p:clrMapOvr>
    <a:masterClrMapping/>
  </p:clrMapOvr>
  <p:transition spd="slow" advClick="0" advTm="3000">
    <p:comb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9910" y="762000"/>
            <a:ext cx="223875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500" b="1" dirty="0"/>
              <a:t>5 Years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160219" y="5158770"/>
            <a:ext cx="481266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dirty="0">
                <a:latin typeface="Calisto MT" panose="02040603050505030304" pitchFamily="18" charset="0"/>
              </a:rPr>
              <a:t>Benjamin Feinberg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BEB42F-E961-489C-A44D-859B27F4B4B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28800"/>
            <a:ext cx="3505200" cy="3329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226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9910" y="890081"/>
            <a:ext cx="223875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500" b="1" dirty="0"/>
              <a:t>5 Years</a:t>
            </a:r>
          </a:p>
        </p:txBody>
      </p:sp>
      <p:sp>
        <p:nvSpPr>
          <p:cNvPr id="7" name="Rectangle 6"/>
          <p:cNvSpPr/>
          <p:nvPr/>
        </p:nvSpPr>
        <p:spPr>
          <a:xfrm>
            <a:off x="3071793" y="5158770"/>
            <a:ext cx="292400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dirty="0">
                <a:latin typeface="Calisto MT" panose="02040603050505030304" pitchFamily="18" charset="0"/>
              </a:rPr>
              <a:t>Julie Frank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77827C-9A13-4A4A-8CE2-17EBAFB3BD7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28800"/>
            <a:ext cx="3176607" cy="3329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247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9910" y="836183"/>
            <a:ext cx="223875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500" b="1" dirty="0"/>
              <a:t>5 Years</a:t>
            </a:r>
          </a:p>
        </p:txBody>
      </p:sp>
      <p:sp>
        <p:nvSpPr>
          <p:cNvPr id="7" name="Rectangle 6"/>
          <p:cNvSpPr/>
          <p:nvPr/>
        </p:nvSpPr>
        <p:spPr>
          <a:xfrm>
            <a:off x="3028900" y="5234970"/>
            <a:ext cx="312239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dirty="0">
                <a:latin typeface="Calisto MT" panose="02040603050505030304" pitchFamily="18" charset="0"/>
              </a:rPr>
              <a:t>Mia Galvan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9A78B3-92DF-436A-BDA4-C93249DD5C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7377"/>
            <a:ext cx="3505200" cy="33081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872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9718" y="4953000"/>
            <a:ext cx="452078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dirty="0">
                <a:latin typeface="Calisto MT" panose="02040603050505030304" pitchFamily="18" charset="0"/>
              </a:rPr>
              <a:t>Angelo Carroccio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914400"/>
            <a:ext cx="5257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/>
              <a:t>10 Years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4694C0-C0A9-4F8F-98E5-A3BEF7BB482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05000"/>
            <a:ext cx="2438400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425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fallOver"/>
      </p:transition>
    </mc:Choice>
    <mc:Fallback xmlns="">
      <p:transition spd="slow" advClick="0" advTm="3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9910" y="762000"/>
            <a:ext cx="223875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500" b="1" dirty="0"/>
              <a:t>5 Years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686372" y="5234970"/>
            <a:ext cx="380745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dirty="0">
                <a:latin typeface="Calisto MT" panose="02040603050505030304" pitchFamily="18" charset="0"/>
              </a:rPr>
              <a:t>Amanda Geiss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2DB760-B496-4CB5-BA20-70973FBD67F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00719"/>
            <a:ext cx="3598226" cy="3534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454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ferris dir="l"/>
      </p:transition>
    </mc:Choice>
    <mc:Fallback xmlns="">
      <p:transition spd="slow" advClick="0" advTm="3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9910" y="762000"/>
            <a:ext cx="223875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500" b="1" dirty="0"/>
              <a:t>5 Years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390618" y="5234970"/>
            <a:ext cx="439896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dirty="0" err="1">
                <a:latin typeface="Calisto MT" panose="02040603050505030304" pitchFamily="18" charset="0"/>
              </a:rPr>
              <a:t>Iraina</a:t>
            </a:r>
            <a:r>
              <a:rPr lang="en-US" sz="4500" dirty="0">
                <a:latin typeface="Calisto MT" panose="02040603050505030304" pitchFamily="18" charset="0"/>
              </a:rPr>
              <a:t> </a:t>
            </a:r>
            <a:r>
              <a:rPr lang="en-US" sz="4500" dirty="0" err="1">
                <a:latin typeface="Calisto MT" panose="02040603050505030304" pitchFamily="18" charset="0"/>
              </a:rPr>
              <a:t>Gerchman</a:t>
            </a:r>
            <a:endParaRPr lang="en-US" sz="4500" dirty="0">
              <a:latin typeface="Calisto MT" panose="0204060305050503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AD2716-ECB7-4603-80C7-2FE4944782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28800"/>
            <a:ext cx="3352800" cy="3406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925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conveyor dir="l"/>
      </p:transition>
    </mc:Choice>
    <mc:Fallback xmlns="">
      <p:transition spd="slow" advClick="0" advTm="3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52446" y="836183"/>
            <a:ext cx="223875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500" b="1" dirty="0"/>
              <a:t>5 Years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547621" y="5234970"/>
            <a:ext cx="403738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dirty="0">
                <a:latin typeface="Calisto MT" panose="02040603050505030304" pitchFamily="18" charset="0"/>
              </a:rPr>
              <a:t>Allyson </a:t>
            </a:r>
            <a:r>
              <a:rPr lang="en-US" sz="4500" dirty="0" err="1">
                <a:latin typeface="Calisto MT" panose="02040603050505030304" pitchFamily="18" charset="0"/>
              </a:rPr>
              <a:t>Grados</a:t>
            </a:r>
            <a:endParaRPr lang="en-US" sz="4500" dirty="0">
              <a:latin typeface="Calisto MT" panose="0204060305050503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D8AEDD-1A21-49F1-AD86-92748A40917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332" y="1744422"/>
            <a:ext cx="3776979" cy="3460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884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26110" y="836183"/>
            <a:ext cx="223875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500" b="1" dirty="0"/>
              <a:t>5 Years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017723" y="5234970"/>
            <a:ext cx="506100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dirty="0">
                <a:latin typeface="Calisto MT" panose="02040603050505030304" pitchFamily="18" charset="0"/>
              </a:rPr>
              <a:t>Mackenzie Graham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673781-A64A-4065-BCAF-1C15990892C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1774903"/>
            <a:ext cx="3581399" cy="3460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19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9910" y="836183"/>
            <a:ext cx="223875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500" b="1" dirty="0"/>
              <a:t>5 Years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990944" y="5234970"/>
            <a:ext cx="319831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dirty="0">
                <a:latin typeface="Calisto MT" panose="02040603050505030304" pitchFamily="18" charset="0"/>
              </a:rPr>
              <a:t>Mark Green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55C2F4-0C2E-4E79-ADB5-176C8B636CE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251" y="1774903"/>
            <a:ext cx="3198311" cy="3460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963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9910" y="890081"/>
            <a:ext cx="223875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500" b="1" dirty="0"/>
              <a:t>5 Years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938" y="5158770"/>
            <a:ext cx="4606326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dirty="0">
                <a:latin typeface="Calisto MT" panose="02040603050505030304" pitchFamily="18" charset="0"/>
              </a:rPr>
              <a:t>Kristen Heffernan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5C9A3B-4D34-42DA-9DB6-2D4BB72E610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28800"/>
            <a:ext cx="3505199" cy="33299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510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">
        <p14:flythrough/>
      </p:transition>
    </mc:Choice>
    <mc:Fallback xmlns="">
      <p:transition spd="slow" advClick="0" advTm="3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9910" y="836183"/>
            <a:ext cx="223875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500" b="1" dirty="0"/>
              <a:t>5 Years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352843" y="5234970"/>
            <a:ext cx="441980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dirty="0">
                <a:latin typeface="Calisto MT" panose="02040603050505030304" pitchFamily="18" charset="0"/>
              </a:rPr>
              <a:t>Sarah Henderson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051A01-F1EE-4305-A1AF-5C34F070014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74902"/>
            <a:ext cx="3200400" cy="3460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298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9910" y="836183"/>
            <a:ext cx="223875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500" b="1" dirty="0"/>
              <a:t>5 Years</a:t>
            </a:r>
          </a:p>
        </p:txBody>
      </p:sp>
      <p:sp>
        <p:nvSpPr>
          <p:cNvPr id="7" name="Rectangle 6"/>
          <p:cNvSpPr/>
          <p:nvPr/>
        </p:nvSpPr>
        <p:spPr>
          <a:xfrm>
            <a:off x="1971375" y="5234970"/>
            <a:ext cx="523745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dirty="0">
                <a:latin typeface="Calisto MT" panose="02040603050505030304" pitchFamily="18" charset="0"/>
              </a:rPr>
              <a:t>Christina </a:t>
            </a:r>
            <a:r>
              <a:rPr lang="en-US" sz="4500" dirty="0" err="1">
                <a:latin typeface="Calisto MT" panose="02040603050505030304" pitchFamily="18" charset="0"/>
              </a:rPr>
              <a:t>Karkowski</a:t>
            </a:r>
            <a:endParaRPr lang="en-US" sz="4500" dirty="0">
              <a:latin typeface="Calisto MT" panose="0204060305050503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7D19AE-FF58-446E-8666-2435BDA66BF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1774902"/>
            <a:ext cx="3276600" cy="3460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305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">
        <p:circle/>
      </p:transition>
    </mc:Choice>
    <mc:Fallback xmlns="">
      <p:transition spd="slow" advClick="0" advTm="3000">
        <p:circl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9910" y="685800"/>
            <a:ext cx="223875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500" b="1" dirty="0"/>
              <a:t>5 Years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420279" y="5234970"/>
            <a:ext cx="433965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dirty="0">
                <a:latin typeface="Calisto MT" panose="02040603050505030304" pitchFamily="18" charset="0"/>
              </a:rPr>
              <a:t>Miranda Kenney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6057CB-EA27-467B-86BB-2E091D5704D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24519"/>
            <a:ext cx="3428999" cy="3610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6600733"/>
      </p:ext>
    </p:extLst>
  </p:cSld>
  <p:clrMapOvr>
    <a:masterClrMapping/>
  </p:clrMapOvr>
  <p:transition spd="med" advClick="0" advTm="3000">
    <p:pull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9910" y="836183"/>
            <a:ext cx="223875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500" b="1" dirty="0"/>
              <a:t>5 Years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708020" y="5234970"/>
            <a:ext cx="376417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dirty="0">
                <a:latin typeface="Calisto MT" panose="02040603050505030304" pitchFamily="18" charset="0"/>
              </a:rPr>
              <a:t>Deborah Ladd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CCFA4E-1C0D-4134-A40B-14C9AED7BB7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74901"/>
            <a:ext cx="3124200" cy="33081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9817957"/>
      </p:ext>
    </p:extLst>
  </p:cSld>
  <p:clrMapOvr>
    <a:masterClrMapping/>
  </p:clrMapOvr>
  <p:transition spd="slow" advClick="0" advTm="3000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914400"/>
            <a:ext cx="5257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/>
              <a:t>10 Years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938657" y="4953000"/>
            <a:ext cx="330891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dirty="0">
                <a:latin typeface="Calisto MT" panose="02040603050505030304" pitchFamily="18" charset="0"/>
              </a:rPr>
              <a:t>Nancy Clark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AD8568-70FD-4524-A1E6-3BB661C6457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57400"/>
            <a:ext cx="2895600" cy="281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1554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76422" y="836183"/>
            <a:ext cx="223875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500" b="1" dirty="0"/>
              <a:t>5 Years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818711" y="5105400"/>
            <a:ext cx="3374193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dirty="0">
                <a:latin typeface="Calisto MT" panose="02040603050505030304" pitchFamily="18" charset="0"/>
              </a:rPr>
              <a:t>Andrea Love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3E5B46-9707-456B-9CA3-5A0033D4D08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74902"/>
            <a:ext cx="3221104" cy="3330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428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76422" y="762000"/>
            <a:ext cx="223875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500" b="1" dirty="0"/>
              <a:t>5 Years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914355" y="5234970"/>
            <a:ext cx="335149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dirty="0">
                <a:latin typeface="Calisto MT" panose="02040603050505030304" pitchFamily="18" charset="0"/>
              </a:rPr>
              <a:t>Stacy </a:t>
            </a:r>
            <a:r>
              <a:rPr lang="en-US" sz="4500" dirty="0" err="1">
                <a:latin typeface="Calisto MT" panose="02040603050505030304" pitchFamily="18" charset="0"/>
              </a:rPr>
              <a:t>Millert</a:t>
            </a:r>
            <a:endParaRPr lang="en-US" sz="4500" dirty="0">
              <a:latin typeface="Calisto MT" panose="0204060305050503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BDB878-4B51-4262-B2B7-46BAF4F7E2D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355" y="1700719"/>
            <a:ext cx="3351495" cy="3534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6749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fallOver"/>
      </p:transition>
    </mc:Choice>
    <mc:Fallback xmlns="">
      <p:transition spd="slow" advClick="0" advTm="30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9910" y="836183"/>
            <a:ext cx="223875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500" b="1" dirty="0"/>
              <a:t>5 Years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704300" y="5234970"/>
            <a:ext cx="377161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dirty="0">
                <a:latin typeface="Calisto MT" panose="02040603050505030304" pitchFamily="18" charset="0"/>
              </a:rPr>
              <a:t>Johnnie Pierce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231614-981F-4246-B7D4-62D12610D35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74902"/>
            <a:ext cx="3200400" cy="3460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4651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drape"/>
      </p:transition>
    </mc:Choice>
    <mc:Fallback xmlns="">
      <p:transition spd="slow" advClick="0" advTm="300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9910" y="836183"/>
            <a:ext cx="223875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500" b="1" dirty="0"/>
              <a:t>5 Years</a:t>
            </a:r>
          </a:p>
        </p:txBody>
      </p:sp>
      <p:sp>
        <p:nvSpPr>
          <p:cNvPr id="7" name="Rectangle 6"/>
          <p:cNvSpPr/>
          <p:nvPr/>
        </p:nvSpPr>
        <p:spPr>
          <a:xfrm>
            <a:off x="3105854" y="5105400"/>
            <a:ext cx="296850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dirty="0">
                <a:latin typeface="Calisto MT" panose="02040603050505030304" pitchFamily="18" charset="0"/>
              </a:rPr>
              <a:t>Kayla Raut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D047DB-6678-4D4F-938F-4AC37E413E8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854" y="1774902"/>
            <a:ext cx="3142546" cy="3330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8522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9910" y="762000"/>
            <a:ext cx="223875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500" b="1" dirty="0"/>
              <a:t>5 Years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453978" y="5234970"/>
            <a:ext cx="427226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dirty="0">
                <a:latin typeface="Calisto MT" panose="02040603050505030304" pitchFamily="18" charset="0"/>
              </a:rPr>
              <a:t>Valerie </a:t>
            </a:r>
            <a:r>
              <a:rPr lang="en-US" sz="4500" dirty="0" err="1">
                <a:latin typeface="Calisto MT" panose="02040603050505030304" pitchFamily="18" charset="0"/>
              </a:rPr>
              <a:t>Schwalm</a:t>
            </a:r>
            <a:endParaRPr lang="en-US" sz="4500" dirty="0">
              <a:latin typeface="Calisto MT" panose="0204060305050503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853433-6363-4175-B32A-EF542134077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00718"/>
            <a:ext cx="3581400" cy="3534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1809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9910" y="890081"/>
            <a:ext cx="223875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500" b="1" dirty="0"/>
              <a:t>5 Years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184643" y="5158770"/>
            <a:ext cx="481093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dirty="0">
                <a:latin typeface="Calisto MT" panose="02040603050505030304" pitchFamily="18" charset="0"/>
              </a:rPr>
              <a:t>Daniel </a:t>
            </a:r>
            <a:r>
              <a:rPr lang="en-US" sz="4500" dirty="0" err="1">
                <a:latin typeface="Calisto MT" panose="02040603050505030304" pitchFamily="18" charset="0"/>
              </a:rPr>
              <a:t>Scicchitano</a:t>
            </a:r>
            <a:endParaRPr lang="en-US" sz="4500" dirty="0">
              <a:latin typeface="Calisto MT" panose="0204060305050503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9130A2-B842-4F30-A802-DF439D63F92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28800"/>
            <a:ext cx="3048000" cy="3329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118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9910" y="762000"/>
            <a:ext cx="223875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500" b="1" dirty="0"/>
              <a:t>5 Years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916700" y="5234970"/>
            <a:ext cx="334681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dirty="0">
                <a:latin typeface="Calisto MT" panose="02040603050505030304" pitchFamily="18" charset="0"/>
              </a:rPr>
              <a:t>Joanne </a:t>
            </a:r>
            <a:r>
              <a:rPr lang="en-US" sz="4500" dirty="0" err="1">
                <a:latin typeface="Calisto MT" panose="02040603050505030304" pitchFamily="18" charset="0"/>
              </a:rPr>
              <a:t>Sliter</a:t>
            </a:r>
            <a:endParaRPr lang="en-US" sz="4500" dirty="0">
              <a:latin typeface="Calisto MT" panose="0204060305050503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AA8A8D-C2C2-4CB2-9568-6E999D47090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700" y="1700719"/>
            <a:ext cx="3346814" cy="3534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7017864"/>
      </p:ext>
    </p:extLst>
  </p:cSld>
  <p:clrMapOvr>
    <a:masterClrMapping/>
  </p:clrMapOvr>
  <p:transition spd="slow" advClick="0" advTm="3000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9910" y="836183"/>
            <a:ext cx="223875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500" b="1" dirty="0"/>
              <a:t>5 Years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9669" y="5234970"/>
            <a:ext cx="414087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dirty="0">
                <a:latin typeface="Calisto MT" panose="02040603050505030304" pitchFamily="18" charset="0"/>
              </a:rPr>
              <a:t>Shannon </a:t>
            </a:r>
            <a:r>
              <a:rPr lang="en-US" sz="4500" dirty="0" err="1">
                <a:latin typeface="Calisto MT" panose="02040603050505030304" pitchFamily="18" charset="0"/>
              </a:rPr>
              <a:t>Sofsky</a:t>
            </a:r>
            <a:endParaRPr lang="en-US" sz="4500" dirty="0">
              <a:latin typeface="Calisto MT" panose="0204060305050503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8F9A68-0BA4-46C7-8DB7-FB6D941FFB5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627" y="1774902"/>
            <a:ext cx="3688745" cy="3460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789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9910" y="836183"/>
            <a:ext cx="223875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500" b="1" dirty="0"/>
              <a:t>5 Years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642366" y="5234970"/>
            <a:ext cx="389549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dirty="0">
                <a:latin typeface="Calisto MT" panose="02040603050505030304" pitchFamily="18" charset="0"/>
              </a:rPr>
              <a:t>Alexis Spadaro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EE3BF8-DCF9-4C1F-B41C-DB4AACBE746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74902"/>
            <a:ext cx="3352800" cy="3460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266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fracture"/>
      </p:transition>
    </mc:Choice>
    <mc:Fallback xmlns="">
      <p:transition spd="slow" advClick="0" advTm="300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9910" y="836183"/>
            <a:ext cx="223875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500" b="1" dirty="0"/>
              <a:t>5 Years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358506" y="5234970"/>
            <a:ext cx="446321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dirty="0">
                <a:latin typeface="Calisto MT" panose="02040603050505030304" pitchFamily="18" charset="0"/>
              </a:rPr>
              <a:t>Jennifer Tartaglia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1BC6DF-8EB7-486E-B121-05FF0F9E43C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74902"/>
            <a:ext cx="3124200" cy="3460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620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1175" y="836183"/>
            <a:ext cx="2596225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500" b="1" dirty="0"/>
              <a:t>10 Years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7800" y="5105400"/>
            <a:ext cx="62484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dirty="0">
                <a:latin typeface="Calisto MT" panose="02040603050505030304" pitchFamily="18" charset="0"/>
              </a:rPr>
              <a:t>Edward </a:t>
            </a:r>
            <a:r>
              <a:rPr lang="en-US" sz="4500" dirty="0" err="1">
                <a:latin typeface="Calisto MT" panose="02040603050505030304" pitchFamily="18" charset="0"/>
              </a:rPr>
              <a:t>Darrh</a:t>
            </a:r>
            <a:endParaRPr lang="en-US" sz="4500" dirty="0">
              <a:latin typeface="Calisto MT" panose="0204060305050503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CA92B7-295E-4B68-A410-1DB6753D100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74902"/>
            <a:ext cx="2667000" cy="3254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5668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wind"/>
      </p:transition>
    </mc:Choice>
    <mc:Fallback xmlns="">
      <p:transition spd="slow" advClick="0" advTm="3000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9910" y="836183"/>
            <a:ext cx="223875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500" b="1" dirty="0"/>
              <a:t>5 Years</a:t>
            </a:r>
          </a:p>
        </p:txBody>
      </p:sp>
      <p:sp>
        <p:nvSpPr>
          <p:cNvPr id="7" name="Rectangle 6"/>
          <p:cNvSpPr/>
          <p:nvPr/>
        </p:nvSpPr>
        <p:spPr>
          <a:xfrm>
            <a:off x="3145932" y="5234970"/>
            <a:ext cx="288835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dirty="0">
                <a:latin typeface="Calisto MT" panose="02040603050505030304" pitchFamily="18" charset="0"/>
              </a:rPr>
              <a:t>Jordan Tiff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8F2957-0B4E-4964-AE40-E68E8191EAA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74902"/>
            <a:ext cx="3352800" cy="3460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871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3000">
        <p14:honeycomb/>
      </p:transition>
    </mc:Choice>
    <mc:Fallback xmlns="">
      <p:transition spd="slow" advClick="0" advTm="3000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9910" y="836183"/>
            <a:ext cx="223875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500" b="1" dirty="0"/>
              <a:t>5 Years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5687" y="5236987"/>
            <a:ext cx="42672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dirty="0">
                <a:latin typeface="Calisto MT" panose="02040603050505030304" pitchFamily="18" charset="0"/>
              </a:rPr>
              <a:t>Megan Vecchio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DB290E-7A7C-4EB4-A9CA-386DC1D715B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74901"/>
            <a:ext cx="3352800" cy="3462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916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:dissolve/>
      </p:transition>
    </mc:Choice>
    <mc:Fallback xmlns="">
      <p:transition spd="slow" advClick="0" advTm="3000">
        <p:dissolv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1219200"/>
            <a:ext cx="7162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>
                <a:latin typeface="Calisto MT" panose="02040603050505030304" pitchFamily="18" charset="0"/>
              </a:rPr>
              <a:t>Thank you for your hard work and dedication to the Central Square School District.  We appreciate all you do.</a:t>
            </a:r>
          </a:p>
        </p:txBody>
      </p:sp>
    </p:spTree>
    <p:extLst>
      <p:ext uri="{BB962C8B-B14F-4D97-AF65-F5344CB8AC3E}">
        <p14:creationId xmlns:p14="http://schemas.microsoft.com/office/powerpoint/2010/main" val="1094060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1175" y="836183"/>
            <a:ext cx="2596225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500" b="1" dirty="0"/>
              <a:t>10 Years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789658" y="5029200"/>
            <a:ext cx="353494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dirty="0">
                <a:latin typeface="Calisto MT" panose="02040603050505030304" pitchFamily="18" charset="0"/>
              </a:rPr>
              <a:t>Lindsey </a:t>
            </a:r>
            <a:r>
              <a:rPr lang="en-US" sz="4500" dirty="0" err="1">
                <a:latin typeface="Calisto MT" panose="02040603050505030304" pitchFamily="18" charset="0"/>
              </a:rPr>
              <a:t>Ezzo</a:t>
            </a:r>
            <a:endParaRPr lang="en-US" sz="4500" dirty="0">
              <a:latin typeface="Calisto MT" panose="0204060305050503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8CB271-D941-40B6-8C86-B220C176FD3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87" y="1828800"/>
            <a:ext cx="2822113" cy="304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5488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prestige"/>
      </p:transition>
    </mc:Choice>
    <mc:Fallback xmlns="">
      <p:transition spd="slow" advClick="0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97687" y="836183"/>
            <a:ext cx="2596225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500" b="1" dirty="0"/>
              <a:t>10 Years</a:t>
            </a:r>
          </a:p>
        </p:txBody>
      </p:sp>
      <p:sp>
        <p:nvSpPr>
          <p:cNvPr id="4" name="Rectangle 3"/>
          <p:cNvSpPr/>
          <p:nvPr/>
        </p:nvSpPr>
        <p:spPr>
          <a:xfrm>
            <a:off x="3026849" y="4825255"/>
            <a:ext cx="293792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dirty="0">
                <a:latin typeface="Calisto MT" panose="02040603050505030304" pitchFamily="18" charset="0"/>
              </a:rPr>
              <a:t>Jason Hoyt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A48537-A370-429E-A256-2C8E828EED2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3069169" cy="281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8232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crush"/>
      </p:transition>
    </mc:Choice>
    <mc:Fallback xmlns="">
      <p:transition spd="slow" advClick="0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97687" y="836183"/>
            <a:ext cx="2596225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500" b="1" dirty="0"/>
              <a:t>10 Years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656927" y="4919455"/>
            <a:ext cx="370005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dirty="0">
                <a:latin typeface="Calisto MT" panose="02040603050505030304" pitchFamily="18" charset="0"/>
              </a:rPr>
              <a:t>Ronald </a:t>
            </a:r>
            <a:r>
              <a:rPr lang="en-US" sz="4500" dirty="0" err="1">
                <a:latin typeface="Calisto MT" panose="02040603050505030304" pitchFamily="18" charset="0"/>
              </a:rPr>
              <a:t>Hurne</a:t>
            </a:r>
            <a:endParaRPr lang="en-US" sz="4500" dirty="0">
              <a:latin typeface="Calisto MT" panose="0204060305050503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BB9B90-4CE1-4BD7-91B5-A64566AB41E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87" y="1938545"/>
            <a:ext cx="2517313" cy="2980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6988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24200" y="836183"/>
            <a:ext cx="2596225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500" b="1" dirty="0"/>
              <a:t>10 Years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672612" y="5082570"/>
            <a:ext cx="345229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dirty="0" err="1">
                <a:latin typeface="Calisto MT" panose="02040603050505030304" pitchFamily="18" charset="0"/>
              </a:rPr>
              <a:t>Eileena</a:t>
            </a:r>
            <a:r>
              <a:rPr lang="en-US" sz="4500" dirty="0">
                <a:latin typeface="Calisto MT" panose="02040603050505030304" pitchFamily="18" charset="0"/>
              </a:rPr>
              <a:t> Kelly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5DEE07-9F7A-4719-ACC9-8403AA34AF3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0"/>
            <a:ext cx="2743200" cy="312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8211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airplane"/>
      </p:transition>
    </mc:Choice>
    <mc:Fallback xmlns="">
      <p:transition spd="slow" advClick="0" advTm="3000">
        <p:fade/>
      </p:transition>
    </mc:Fallback>
  </mc:AlternateContent>
</p:sld>
</file>

<file path=ppt/theme/theme1.xml><?xml version="1.0" encoding="utf-8"?>
<a:theme xmlns:a="http://schemas.openxmlformats.org/drawingml/2006/main" name="Pitchbook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Pitchbook</Template>
  <TotalTime>0</TotalTime>
  <Words>236</Words>
  <Application>Microsoft Office PowerPoint</Application>
  <PresentationFormat>On-screen Show (4:3)</PresentationFormat>
  <Paragraphs>106</Paragraphs>
  <Slides>52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Calibri</vt:lpstr>
      <vt:lpstr>Calisto MT</vt:lpstr>
      <vt:lpstr>Pitchbook</vt:lpstr>
      <vt:lpstr>March 7,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2018-07-23T13:16:49Z</dcterms:created>
  <dcterms:modified xsi:type="dcterms:W3CDTF">2023-03-01T18:43:25Z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